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  <p:guide orient="horz" pos="39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7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DE539A-8341-486F-8A4E-61B47E061EC9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6B2D29-8AC0-4FB1-933D-AD24ECC4354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43CB4-3EA3-4C00-A71E-17FC71A9E1EE}" type="datetime1">
              <a:rPr lang="it-IT" smtClean="0"/>
              <a:pPr/>
              <a:t>01/11/2020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A2C895-EB1C-4157-9E46-0DF3298BA9C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A2C895-EB1C-4157-9E46-0DF3298BA9C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121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823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A2C895-EB1C-4157-9E46-0DF3298BA9C2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6553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A2C895-EB1C-4157-9E46-0DF3298BA9C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326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A2C895-EB1C-4157-9E46-0DF3298BA9C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7703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A2C895-EB1C-4157-9E46-0DF3298BA9C2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0788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FA2C895-EB1C-4157-9E46-0DF3298BA9C2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968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o 42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uppo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uppo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ttangolo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116" name="Rettangolo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117" name="Rettangolo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1" name="Gruppo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ttangolo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6" name="Rettangolo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114" name="Rettangolo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3" name="Gruppo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ttangolo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79" name="Rettangolo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1" name="Rettangolo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sp>
            <p:nvSpPr>
              <p:cNvPr id="75" name="Rettangolo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76" name="Rettangolo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77" name="Rettangolo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</p:grpSp>
        <p:sp>
          <p:nvSpPr>
            <p:cNvPr id="45" name="Figura a mano libera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8" name="Figura a mano libera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9" name="Figura a mano libera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1" name="Figura a mano libera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2" name="Figura a mano libera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3" name="Esagono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4" name="Esagono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5" name="Esagono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6" name="Esagono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7" name="Esagono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8" name="Figura a mano libera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9" name="Esagono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0" name="Esagono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1" name="Esagono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2" name="Esagono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3" name="Esagono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4" name="Esagono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5" name="Esagono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6" name="Esagono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7" name="Esagono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8" name="Figura a mano libera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9" name="Figura a mano libera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</p:grpSp>
      <p:sp>
        <p:nvSpPr>
          <p:cNvPr id="46" name="Rettangolo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50" name="Rettangolo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89" name="Rettangolo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47" name="Rettangolo 46"/>
          <p:cNvSpPr/>
          <p:nvPr/>
        </p:nvSpPr>
        <p:spPr bwMode="ltGray"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11154" y="2517191"/>
            <a:ext cx="4417807" cy="2275691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immagine 7" descr="Segnaposto vuoto per aggiungere un'immagine. Fare clic sul segnaposto e selezionare l'immagine che si vuole aggiungere"/>
          <p:cNvSpPr>
            <a:spLocks noGrp="1"/>
          </p:cNvSpPr>
          <p:nvPr>
            <p:ph type="pic" sz="quarter" idx="13" hasCustomPrompt="1"/>
          </p:nvPr>
        </p:nvSpPr>
        <p:spPr>
          <a:xfrm>
            <a:off x="1195939" y="2695635"/>
            <a:ext cx="4414838" cy="3551578"/>
          </a:xfrm>
        </p:spPr>
        <p:txBody>
          <a:bodyPr rtlCol="0"/>
          <a:lstStyle>
            <a:lvl1pPr marL="68580" indent="0">
              <a:buNone/>
              <a:defRPr/>
            </a:lvl1pPr>
          </a:lstStyle>
          <a:p>
            <a:pPr rtl="0"/>
            <a:r>
              <a:rPr lang="it-IT" dirty="0" smtClean="0"/>
              <a:t>Inserire qui la foto del prodotto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11154" y="4802408"/>
            <a:ext cx="4413071" cy="87930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401CF334-2D5C-4859-84A6-CA7E6E43FA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rtlCol="0" anchor="b"/>
          <a:lstStyle>
            <a:lvl1pPr algn="l">
              <a:defRPr sz="2400"/>
            </a:lvl1pPr>
          </a:lstStyle>
          <a:p>
            <a:fld id="{6FCD2AD8-475F-42B9-9C99-2902F95A345F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2C50A0-8611-40B0-8190-C55B694E6E71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34797" y="1030147"/>
            <a:ext cx="2483676" cy="4780344"/>
          </a:xfrm>
        </p:spPr>
        <p:txBody>
          <a:bodyPr vert="eaVert" rtlCol="0" anchor="ctr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6744285" cy="4780344"/>
          </a:xfrm>
        </p:spPr>
        <p:txBody>
          <a:bodyPr vert="eaVert"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4DF0A5-8786-400E-A114-F92B6CA37C1C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860177-DE44-4165-914A-810E14E427C5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8DFFCAB-1AFC-4B7E-B3EB-FCB4B0C7655F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8025EF8-2D7F-4E4C-9B12-0D85FB22FBE7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88961" y="2316008"/>
            <a:ext cx="4570051" cy="785107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88961" y="3101115"/>
            <a:ext cx="4559808" cy="270937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88598" y="2316009"/>
            <a:ext cx="4568142" cy="785107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536" y="3101115"/>
            <a:ext cx="4559808" cy="270937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364F41-6266-413E-8BC1-B3977F4CED44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C1813F-2DB7-4D40-A101-8C067D79C927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A46CE03-61C6-4DC3-B5BC-A4562E20172E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o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uppo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uppo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ttangolo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5" name="Rettangolo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6" name="Rettangolo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3" name="Gruppo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ttangolo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2" name="Rettangolo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3" name="Rettangolo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4" name="Gruppo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ttangolo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79" name="Rettangolo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0" name="Rettangolo 79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sp>
            <p:nvSpPr>
              <p:cNvPr id="75" name="Rettangolo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76" name="Rettangolo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77" name="Rettangolo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</p:grpSp>
        <p:sp>
          <p:nvSpPr>
            <p:cNvPr id="47" name="Figura a mano libera 46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8" name="Figura a mano libera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9" name="Figura a mano libera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0" name="Figura a mano libera 49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1" name="Figura a mano libera 50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2" name="Esagono 51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3" name="Esagono 52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4" name="Esagono 53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5" name="Esagono 54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6" name="Esagono 55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9" name="Figura a mano libera 58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0" name="Esagono 59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2" name="Esagono 61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3" name="Esagono 62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4" name="Esagono 63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5" name="Esagono 64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6" name="Esagono 65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7" name="Esagono 66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8" name="Esagono 67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9" name="Esagono 68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70" name="Figura a mano libera 69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71" name="Figura a mano libera 70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</p:grpSp>
      <p:sp>
        <p:nvSpPr>
          <p:cNvPr id="46" name="Rettangolo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57" name="Rettangolo 56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58" name="Rettangolo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61" name="Rettangolo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 rtlCol="0">
            <a:normAutofit/>
          </a:bodyPr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BFCFC94-0780-4B47-9225-CA885093F2AE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o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uppo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uppo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ttangolo 8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8" name="Rettangolo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9" name="Rettangolo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6" name="Gruppo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ttangolo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5" name="Rettangolo 84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6" name="Rettangolo 85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grpSp>
            <p:nvGrpSpPr>
              <p:cNvPr id="77" name="Gruppo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ttangolo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2" name="Rettangolo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  <p:sp>
              <p:nvSpPr>
                <p:cNvPr id="83" name="Rettangolo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dirty="0"/>
                </a:p>
              </p:txBody>
            </p:sp>
          </p:grpSp>
          <p:sp>
            <p:nvSpPr>
              <p:cNvPr id="78" name="Rettangolo 77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79" name="Rettangolo 78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  <p:sp>
            <p:nvSpPr>
              <p:cNvPr id="80" name="Rettangolo 79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dirty="0"/>
              </a:p>
            </p:txBody>
          </p:sp>
        </p:grpSp>
        <p:sp>
          <p:nvSpPr>
            <p:cNvPr id="46" name="Figura a mano libera 45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7" name="Figura a mano libera 46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8" name="Figura a mano libera 47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49" name="Figura a mano libera 48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0" name="Figura a mano libera 49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1" name="Esagono 50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52" name="Esagono 51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0" name="Esagono 59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1" name="Esagono 60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2" name="Esagono 61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3" name="Figura a mano libera 62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4" name="Esagono 63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5" name="Esagono 64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6" name="Esagono 65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7" name="Esagono 66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8" name="Esagono 67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69" name="Esagono 68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70" name="Esagono 69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71" name="Esagono 70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72" name="Esagono 71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73" name="Figura a mano libera 72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  <p:sp>
          <p:nvSpPr>
            <p:cNvPr id="74" name="Figura a mano libera 73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dirty="0"/>
            </a:p>
          </p:txBody>
        </p:sp>
      </p:grpSp>
      <p:sp>
        <p:nvSpPr>
          <p:cNvPr id="94" name="Rettangolo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101" name="Rettangolo 10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102" name="Rettangolo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105" name="Rettangolo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 rtlCol="0">
            <a:normAutofit/>
          </a:bodyPr>
          <a:lstStyle/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3A652F5-4519-4459-8594-2BC71337F1AA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o 41"/>
          <p:cNvGrpSpPr/>
          <p:nvPr/>
        </p:nvGrpSpPr>
        <p:grpSpPr bwMode="invGray">
          <a:xfrm>
            <a:off x="-506608" y="0"/>
            <a:ext cx="13243109" cy="6858000"/>
            <a:chOff x="-382404" y="0"/>
            <a:chExt cx="9932332" cy="6858000"/>
          </a:xfrm>
        </p:grpSpPr>
        <p:grpSp>
          <p:nvGrpSpPr>
            <p:cNvPr id="43" name="Gruppo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uppo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ttangolo 112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  <p:sp>
              <p:nvSpPr>
                <p:cNvPr id="114" name="Rettangolo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  <p:sp>
              <p:nvSpPr>
                <p:cNvPr id="115" name="Rettangolo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</p:grpSp>
          <p:grpSp>
            <p:nvGrpSpPr>
              <p:cNvPr id="102" name="Gruppo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ttangolo 109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  <p:sp>
              <p:nvSpPr>
                <p:cNvPr id="111" name="Rettangolo 110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  <p:sp>
              <p:nvSpPr>
                <p:cNvPr id="112" name="Rettangolo 111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</p:grpSp>
          <p:grpSp>
            <p:nvGrpSpPr>
              <p:cNvPr id="103" name="Gruppo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ttangolo 10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  <p:sp>
              <p:nvSpPr>
                <p:cNvPr id="108" name="Rettangolo 107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  <p:sp>
              <p:nvSpPr>
                <p:cNvPr id="109" name="Rettangolo 108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sz="1800" noProof="0" dirty="0"/>
                </a:p>
              </p:txBody>
            </p:sp>
          </p:grpSp>
          <p:sp>
            <p:nvSpPr>
              <p:cNvPr id="104" name="Rettangolo 103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05" name="Rettangolo 104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06" name="Rettangolo 105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  <p:sp>
          <p:nvSpPr>
            <p:cNvPr id="44" name="Figura a mano libera 43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45" name="Figura a mano libera 44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46" name="Figura a mano libera 45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47" name="Figura a mano libera 46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49" name="Figura a mano libera 48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0" name="Esagono 49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1" name="Esagono 50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2" name="Esagono 51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3" name="Esagono 52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4" name="Esagono 53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5" name="Figura a mano libera 54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6" name="Esagono 55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7" name="Esagono 56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8" name="Esagono 57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59" name="Esagono 58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60" name="Esagono 59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95" name="Esagono 94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96" name="Esagono 95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97" name="Esagono 96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98" name="Esagono 97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99" name="Figura a mano libera 98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sp>
          <p:nvSpPr>
            <p:cNvPr id="100" name="Figura a mano libera 99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</p:grpSp>
      <p:sp>
        <p:nvSpPr>
          <p:cNvPr id="66" name="Rettangolo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 dirty="0"/>
          </a:p>
        </p:txBody>
      </p:sp>
      <p:sp>
        <p:nvSpPr>
          <p:cNvPr id="70" name="Rettangolo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 dirty="0"/>
          </a:p>
        </p:txBody>
      </p:sp>
      <p:sp>
        <p:nvSpPr>
          <p:cNvPr id="71" name="Rettangolo 7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 smtClean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39097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</a:p>
          <a:p>
            <a:pPr lvl="5" rtl="0"/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it-IT" noProof="0" dirty="0" smtClean="0"/>
              <a:t>Aggiungere un piè di pagina</a:t>
            </a:r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pPr rtl="0"/>
            <a:fld id="{401CF334-2D5C-4859-84A6-CA7E6E43FAEB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EFEFE"/>
                </a:solidFill>
              </a:defRPr>
            </a:lvl1pPr>
          </a:lstStyle>
          <a:p>
            <a:fld id="{DB5F03D5-F5F6-4908-918C-2A93D759AAB3}" type="datetime1">
              <a:rPr lang="it-IT" smtClean="0"/>
              <a:pPr/>
              <a:t>01/11/2020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75054" indent="-28575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892808" indent="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864" userDrawn="1">
          <p15:clr>
            <a:srgbClr val="F26B43"/>
          </p15:clr>
        </p15:guide>
        <p15:guide id="3" pos="6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Nome prodotto</a:t>
            </a:r>
            <a:endParaRPr lang="it-IT" dirty="0"/>
          </a:p>
        </p:txBody>
      </p:sp>
      <p:sp>
        <p:nvSpPr>
          <p:cNvPr id="7" name="Segnaposto immagine 6" descr="Segnaposto vuoto per aggiungere un'immagine. Fare clic sul segnaposto e selezionare l'immagine che si vuole aggiungere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34" y="378709"/>
            <a:ext cx="2629677" cy="144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 smtClean="0"/>
              <a:t>Panoramica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Descrivere brevemente il prodotto o servizio, i problemi che risolve e i destinatari a cui è rivolto.</a:t>
            </a:r>
          </a:p>
          <a:p>
            <a:pPr rtl="0"/>
            <a:r>
              <a:rPr lang="it-IT" dirty="0" smtClean="0"/>
              <a:t>Delineare i diversi modelli disponibili.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Caratteristiche e vantaggi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dirty="0" smtClean="0"/>
              <a:t>Usare più diapositive per indicare le caratteristiche del prodotto.</a:t>
            </a:r>
          </a:p>
          <a:p>
            <a:pPr lvl="0" rtl="0"/>
            <a:r>
              <a:rPr lang="it-IT" dirty="0" smtClean="0"/>
              <a:t>Raggruppare le caratteristiche in categorie logiche, usando una diapositiva per categoria.</a:t>
            </a:r>
          </a:p>
          <a:p>
            <a:pPr lvl="0" rtl="0"/>
            <a:r>
              <a:rPr lang="it-IT" dirty="0" smtClean="0"/>
              <a:t>Specificare il vantaggio di ogni caratteristica per l'utente.</a:t>
            </a:r>
          </a:p>
          <a:p>
            <a:pPr lvl="0" rtl="0"/>
            <a:r>
              <a:rPr lang="it-IT" dirty="0" smtClean="0"/>
              <a:t>Usare una diapositiva per modello, se necessario.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6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Applicazioni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dirty="0" smtClean="0"/>
              <a:t>Illustrare come il prodotto o servizio può essere usato dai diversi gruppi, aggiungendo esempi concreti, se possibile.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5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Specifiche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dirty="0" smtClean="0"/>
              <a:t>Per i prodotti, inserire le specifiche tecniche più importanti, usando tutte le diapositive necessarie.</a:t>
            </a:r>
          </a:p>
          <a:p>
            <a:pPr lvl="0" rtl="0"/>
            <a:r>
              <a:rPr lang="it-IT" dirty="0" smtClean="0"/>
              <a:t>Per i servizi, indicare in dettaglio le condizioni di utilizzo del servizio.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135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Prezzi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dirty="0" smtClean="0"/>
              <a:t>Specificare i modelli del prodotto disponibili ed elencare i prezzi per ogni modello e le opzioni aggiuntive.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66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Disponibilità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dirty="0" smtClean="0"/>
              <a:t>Elencare le date di disponibilità.</a:t>
            </a:r>
          </a:p>
          <a:p>
            <a:pPr lvl="0" rtl="0"/>
            <a:r>
              <a:rPr lang="it-IT" dirty="0" smtClean="0"/>
              <a:t>Indicare dove è possibile acquistare il prodotto o dove indirizzare gli ordini.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410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panoramica di un prodotto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308641_TF03460543.potx" id="{0B7C7442-3562-4E45-AEB4-1E5DA4FB8C02}" vid="{7E94CD35-A376-4846-8543-6C79A7F3DEA6}"/>
    </a:ext>
  </a:extLst>
</a:theme>
</file>

<file path=ppt/theme/theme2.xml><?xml version="1.0" encoding="utf-8"?>
<a:theme xmlns:a="http://schemas.openxmlformats.org/drawingml/2006/main" name="Tema di Offic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aziendale di panoramica di un prodotto</Template>
  <TotalTime>0</TotalTime>
  <Words>171</Words>
  <Application>Microsoft Office PowerPoint</Application>
  <PresentationFormat>Widescreen</PresentationFormat>
  <Paragraphs>26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Presentazione panoramica di un prodotto</vt:lpstr>
      <vt:lpstr>Nome prodotto</vt:lpstr>
      <vt:lpstr>Panoramica</vt:lpstr>
      <vt:lpstr>Caratteristiche e vantaggi</vt:lpstr>
      <vt:lpstr>Applicazioni</vt:lpstr>
      <vt:lpstr>Specifiche</vt:lpstr>
      <vt:lpstr>Prezzi</vt:lpstr>
      <vt:lpstr>Disponibilità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prodotto</dc:title>
  <dc:creator>Giorgio</dc:creator>
  <cp:lastModifiedBy>Giorgio</cp:lastModifiedBy>
  <cp:revision>1</cp:revision>
  <dcterms:created xsi:type="dcterms:W3CDTF">2020-11-01T21:13:03Z</dcterms:created>
  <dcterms:modified xsi:type="dcterms:W3CDTF">2020-11-01T21:13:23Z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